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10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12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Listas en Python: Estructura de Datos Fundamental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listas son una de las estructuras de datos más utilizadas en Python. Permiten almacenar secuencias de elementos de manera ordenada y mutable.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111028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Resumen: Poder de las Listas en Python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Versatilidad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36665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Almacenan cualquier tipo de datos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Mutabilidad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3460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Permiten modificar su contenido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Funcionalidad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406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Ofrecen múltiples métodos y operaciones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Simplicidad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28866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Sintaxis clara y fácil de usar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3010"/>
            <a:ext cx="103941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Ejercicios Prácticos: Listas en Python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40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26830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640568"/>
            <a:ext cx="3466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Creación y Manipulación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130987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 una lista de tus cinco frutas favoritas. Luego utiliza append() para añadir una sexta fruta y remove() para eliminar la segunda fruta de la lista. Imprime la lista resultante.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640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13737" y="26830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2640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Slicing Avanzado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130987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Dada la lista numeros = [10, 20, 30, 40, 50, 60, 70, 80, 90], utiliza slicing para obtener: los primeros tres elementos, los últimos dos elementos, y los elementos en posiciones pares.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64562"/>
            <a:ext cx="3070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Conversión con split()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554980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Convierte la cadena "Python,Java,C++,JavaScript,PHP" en una lista de lenguajes de programación utilizando split(). Luego añade "Ruby" a la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lista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s-AR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 imprime los lenguajes por consola.</a:t>
            </a:r>
            <a:endParaRPr lang="es-AR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13737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Usando range()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5554980"/>
            <a:ext cx="5670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 una lista con los números impares del 1 al 20 utilizando range(). Luego, crea otra lista que contenga sólo los números de la primera lista que son divisibles por 3.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988" y="524947"/>
            <a:ext cx="8113633" cy="595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Solución: Creación y Manipulación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6988" y="1501616"/>
            <a:ext cx="132964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ejercicio pide crear una lista de cinco frutas favoritas, añadir una sexta con append() y eliminar la segunda fruta con remove().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66988" y="2020848"/>
            <a:ext cx="13296424" cy="5164455"/>
          </a:xfrm>
          <a:prstGeom prst="roundRect">
            <a:avLst>
              <a:gd name="adj" fmla="val 1550"/>
            </a:avLst>
          </a:prstGeom>
          <a:solidFill>
            <a:srgbClr val="FFD8CC"/>
          </a:solidFill>
          <a:ln/>
        </p:spPr>
      </p:sp>
      <p:sp>
        <p:nvSpPr>
          <p:cNvPr id="5" name="Shape 3"/>
          <p:cNvSpPr/>
          <p:nvPr/>
        </p:nvSpPr>
        <p:spPr>
          <a:xfrm>
            <a:off x="657463" y="2020848"/>
            <a:ext cx="13315474" cy="5164455"/>
          </a:xfrm>
          <a:prstGeom prst="roundRect">
            <a:avLst>
              <a:gd name="adj" fmla="val 554"/>
            </a:avLst>
          </a:prstGeom>
          <a:solidFill>
            <a:srgbClr val="FFD8CC"/>
          </a:solidFill>
          <a:ln/>
        </p:spPr>
      </p:sp>
      <p:sp>
        <p:nvSpPr>
          <p:cNvPr id="6" name="Text 4"/>
          <p:cNvSpPr/>
          <p:nvPr/>
        </p:nvSpPr>
        <p:spPr>
          <a:xfrm>
            <a:off x="847963" y="2163723"/>
            <a:ext cx="12934474" cy="487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Creamos la lista con cinco frutas favoritas
frutas_favoritas = ["manzana", "plátano", "fresa", "mango", "piña"]
print("Lista original:", frutas_favoritas)
# Añadimos una sexta fruta con append()
frutas_favoritas.append("naranja")
print("Después de append():", frutas_favoritas)
# Eliminamos la segunda fruta (plátano) con remove()
frutas_favoritas.remove("plátano")
print("Después de remove():", frutas_favoritas)
# Resultado final
print("Lista resultante:", frutas_favoritas)
# [manzana, fresa, mango, piña, naranja]
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66988" y="7399615"/>
            <a:ext cx="1329642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Observa cómo la lista original se modifica directamente con los métodos append() y remove(), demostrando la mutabilidad de las listas en Python.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658"/>
            <a:ext cx="6091714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Solución: Slicing Avanzado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652" y="1448157"/>
            <a:ext cx="1334309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ejercicio pide trabajar con slicing en la lista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numeros = [10, 20, 30, 40, 50, 60, 70, 80, 90]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obtener diferentes subconjuntos.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43652" y="1949291"/>
            <a:ext cx="13343096" cy="4984909"/>
          </a:xfrm>
          <a:prstGeom prst="roundRect">
            <a:avLst>
              <a:gd name="adj" fmla="val 1550"/>
            </a:avLst>
          </a:prstGeom>
          <a:solidFill>
            <a:srgbClr val="FFD8CC"/>
          </a:solidFill>
          <a:ln/>
        </p:spPr>
      </p:sp>
      <p:sp>
        <p:nvSpPr>
          <p:cNvPr id="5" name="Shape 3"/>
          <p:cNvSpPr/>
          <p:nvPr/>
        </p:nvSpPr>
        <p:spPr>
          <a:xfrm>
            <a:off x="634484" y="1949291"/>
            <a:ext cx="13361432" cy="4984909"/>
          </a:xfrm>
          <a:prstGeom prst="roundRect">
            <a:avLst>
              <a:gd name="adj" fmla="val 553"/>
            </a:avLst>
          </a:prstGeom>
          <a:solidFill>
            <a:srgbClr val="FFD8CC"/>
          </a:solidFill>
          <a:ln/>
        </p:spPr>
      </p:sp>
      <p:sp>
        <p:nvSpPr>
          <p:cNvPr id="6" name="Text 4"/>
          <p:cNvSpPr/>
          <p:nvPr/>
        </p:nvSpPr>
        <p:spPr>
          <a:xfrm>
            <a:off x="818317" y="2087166"/>
            <a:ext cx="12993767" cy="4709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Lista original
numeros = [10, 20, 30, 40, 50, 60, 70, 80, 90]
print("Lista original:", numeros)
# Primeros tres elementos: numeros[0:3]
primeros_tres = numeros[:3]
print("Primeros tres elementos:", primeros_tres)  # [10, 20, 30]
# Últimos dos elementos: numeros[-2:]
ultimos_dos = numeros[-2:]
print("Últimos dos elementos:", ultimos_dos)  # [80, 90]
# Elementos en posiciones pares (índices 0, 2, 4, 6, 8)
posiciones_pares = numeros[::2]
print("Elementos en posiciones pares:", posiciones_pares)  # [10, 30, 50, 70, 90]
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3652" y="7141012"/>
            <a:ext cx="1334309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slicing nos permite extraer fácilmente subsecuencias de una lista usando la sintaxis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lista[inicio:fin:paso]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donde cualquiera de estos parámetros puede omitirse para usar valores predeterminados.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965" y="530304"/>
            <a:ext cx="7786211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Solución: Operaciones con Listas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965" y="1518523"/>
            <a:ext cx="1328046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ejercicio nos pide convertir una cadena de texto en una lista y añadir un elemento.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4965" y="2044065"/>
            <a:ext cx="13280469" cy="3992404"/>
          </a:xfrm>
          <a:prstGeom prst="roundRect">
            <a:avLst>
              <a:gd name="adj" fmla="val 2029"/>
            </a:avLst>
          </a:prstGeom>
          <a:solidFill>
            <a:srgbClr val="FFD8CC"/>
          </a:solidFill>
          <a:ln/>
        </p:spPr>
      </p:sp>
      <p:sp>
        <p:nvSpPr>
          <p:cNvPr id="5" name="Shape 3"/>
          <p:cNvSpPr/>
          <p:nvPr/>
        </p:nvSpPr>
        <p:spPr>
          <a:xfrm>
            <a:off x="665440" y="2044065"/>
            <a:ext cx="13299519" cy="3992404"/>
          </a:xfrm>
          <a:prstGeom prst="roundRect">
            <a:avLst>
              <a:gd name="adj" fmla="val 725"/>
            </a:avLst>
          </a:prstGeom>
          <a:solidFill>
            <a:srgbClr val="FFD8CC"/>
          </a:solidFill>
          <a:ln/>
        </p:spPr>
      </p:sp>
      <p:sp>
        <p:nvSpPr>
          <p:cNvPr id="6" name="Text 4"/>
          <p:cNvSpPr/>
          <p:nvPr/>
        </p:nvSpPr>
        <p:spPr>
          <a:xfrm>
            <a:off x="858203" y="2188607"/>
            <a:ext cx="12913995" cy="370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Cadena original
lenguajes_texto = "Python,Java,C++,JavaScript,PHP"
print("Cadena original:", lenguajes_texto)
# Convertir cadena en lista usando split()
lenguajes = lenguajes_texto.split(",")
print("Lista después de split():", lenguajes)  # ['Python', 'Java', 'C++', 'JavaScript', 'PHP']
# Añadir "Ruby" a la lista
lenguajes.append("Ruby")
print("Lista después de append():", lenguajes)  # ['Python', 'Java', 'C++', 'JavaScript', 'PHP', 'Ruby']
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4965" y="6253401"/>
            <a:ext cx="1328046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ejercicio demuestra cómo podemos transformar fácilmente cadenas de texto en listas utilizando el método split(), que divide una cadena según el delimitador especificado (en este caso, la coma).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4965" y="7087553"/>
            <a:ext cx="1328046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También muestra cómo añadir elementos a una lista existente con el método append(), una operación común cuando trabajamos con colecciones de datos dinámicas en Python.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638" y="702231"/>
            <a:ext cx="8382357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Solución: Operaciones con Listas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638" y="1766292"/>
            <a:ext cx="1317712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ejercicio nos pide generar una lista de números impares y filtrar los divisibles por 3, utilizando las funcionalidades básicas de Python.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6638" y="2331958"/>
            <a:ext cx="13177123" cy="3965258"/>
          </a:xfrm>
          <a:prstGeom prst="roundRect">
            <a:avLst>
              <a:gd name="adj" fmla="val 2199"/>
            </a:avLst>
          </a:prstGeom>
          <a:solidFill>
            <a:srgbClr val="FFD8CC"/>
          </a:solidFill>
          <a:ln/>
        </p:spPr>
      </p:sp>
      <p:sp>
        <p:nvSpPr>
          <p:cNvPr id="5" name="Shape 3"/>
          <p:cNvSpPr/>
          <p:nvPr/>
        </p:nvSpPr>
        <p:spPr>
          <a:xfrm>
            <a:off x="716280" y="2331958"/>
            <a:ext cx="13197840" cy="3965258"/>
          </a:xfrm>
          <a:prstGeom prst="roundRect">
            <a:avLst>
              <a:gd name="adj" fmla="val 785"/>
            </a:avLst>
          </a:prstGeom>
          <a:solidFill>
            <a:srgbClr val="FFD8CC"/>
          </a:solidFill>
          <a:ln/>
        </p:spPr>
      </p:sp>
      <p:sp>
        <p:nvSpPr>
          <p:cNvPr id="6" name="Text 4"/>
          <p:cNvSpPr/>
          <p:nvPr/>
        </p:nvSpPr>
        <p:spPr>
          <a:xfrm>
            <a:off x="923806" y="2487573"/>
            <a:ext cx="12782788" cy="365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1. Generar una lista con los números impares del 1 al 20 usando range()
numeros_impares = list(range(1, 21, 2))
print("Números impares del 1 al 20:", numeros_impares)  # [1, 3, 5, 7, 9, 11, 13, 15, 17, 19]
# 2. Crear otra lista con los números divisibles por 3 de la primera lista
divisibles_por_3 = []
for numero in numeros_impares:
    if numero % 3 == 0:
        divisibles_por_3.append(numero)
print("Números impares divisibles por 3:", divisibles_por_3)  # [3, 9, 15]
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6638" y="6530697"/>
            <a:ext cx="13177123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 solución muestra cómo generar números impares utilizando range() con un paso de 2. Luego recorremos esta lista con un bucle for y utilizamos una condición simple para identificar y almacenar los números que son divisibles por 3. Este enfoque básico demuestra la claridad y simplicidad que Python ofrece para manipular listas y realizar operaciones de filtrado.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Creación de Listas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 corchetes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elementos = [1, 2, 3, 4, 5]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 strings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nombres = ["Ana", "Luis", "Pedro"]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Mixtas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mixta = [1, "Hola", 3.14, True]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Vacías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vacia = []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6753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Tipos de Datos en Listas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Números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Enteros (int) y decimales (float)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Texto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Cadenas de texto (str)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Booleanos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True o False (bool)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Otras listas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Listas anidadas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39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Acceso a Elementos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52888"/>
            <a:ext cx="1134070" cy="1805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79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Índices positivos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7012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nombres = ["Ana", "Luis", "Pedro"]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268022" y="336911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print(nombres[0]) # Imprime "Ana"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Índices negativos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print(nombres[-1]) # Imprime "Pedro"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8059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Listas anidadas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anidada = [[1, 2, 3], [4, 5, 6]]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2268022" y="653593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print(anidada[0][1]) # Imprime 2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4232"/>
            <a:ext cx="59541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Creación con Range()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23172"/>
            <a:ext cx="3664863" cy="2184083"/>
          </a:xfrm>
          <a:prstGeom prst="roundRect">
            <a:avLst>
              <a:gd name="adj" fmla="val 436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57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Secuencia básica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4802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numeros = list(range(5))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print(numeros) # [0, 1, 2, 3, 4]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23172"/>
            <a:ext cx="3664863" cy="2184083"/>
          </a:xfrm>
          <a:prstGeom prst="roundRect">
            <a:avLst>
              <a:gd name="adj" fmla="val 436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2757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 valor inicial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324802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numeros = list(range(2, 10))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print(numeros) # [2, 3, 4, 5, 6, 7, 8, 9]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934069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 paso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numeros = list(range(2, 10, 2))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14624" y="615791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print(numeros) # [2, 4, 6, 8]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0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018" y="3111460"/>
            <a:ext cx="5100876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Slicing de Listas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4018" y="6087547"/>
            <a:ext cx="13202364" cy="22860"/>
          </a:xfrm>
          <a:prstGeom prst="roundRect">
            <a:avLst>
              <a:gd name="adj" fmla="val 374869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3281720" y="5475506"/>
            <a:ext cx="22860" cy="612100"/>
          </a:xfrm>
          <a:prstGeom prst="roundRect">
            <a:avLst>
              <a:gd name="adj" fmla="val 374869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3063716" y="5858054"/>
            <a:ext cx="458986" cy="458986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140154" y="5896213"/>
            <a:ext cx="30599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17990" y="4055031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Rango específico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17972" y="4496157"/>
            <a:ext cx="475059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letras = ['a', 'b', 'c', 'd', 'e']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17972" y="4945023"/>
            <a:ext cx="475059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print(letras[1:4]) # ['b', 'c', 'd']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962888" y="6087487"/>
            <a:ext cx="22860" cy="612100"/>
          </a:xfrm>
          <a:prstGeom prst="roundRect">
            <a:avLst>
              <a:gd name="adj" fmla="val 374869"/>
            </a:avLst>
          </a:prstGeom>
          <a:solidFill>
            <a:srgbClr val="E5BEB2"/>
          </a:solidFill>
          <a:ln/>
        </p:spPr>
      </p:sp>
      <p:sp>
        <p:nvSpPr>
          <p:cNvPr id="12" name="Shape 9"/>
          <p:cNvSpPr/>
          <p:nvPr/>
        </p:nvSpPr>
        <p:spPr>
          <a:xfrm>
            <a:off x="5744885" y="5858054"/>
            <a:ext cx="458986" cy="458986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821323" y="5896213"/>
            <a:ext cx="30599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4699278" y="6903601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Desde el inicio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3599140" y="7344728"/>
            <a:ext cx="475071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print(letras[:3]) # ['a', 'b', 'c']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644176" y="5475506"/>
            <a:ext cx="22860" cy="612100"/>
          </a:xfrm>
          <a:prstGeom prst="roundRect">
            <a:avLst>
              <a:gd name="adj" fmla="val 374869"/>
            </a:avLst>
          </a:prstGeom>
          <a:solidFill>
            <a:srgbClr val="E5BEB2"/>
          </a:solidFill>
          <a:ln/>
        </p:spPr>
      </p:sp>
      <p:sp>
        <p:nvSpPr>
          <p:cNvPr id="17" name="Shape 14"/>
          <p:cNvSpPr/>
          <p:nvPr/>
        </p:nvSpPr>
        <p:spPr>
          <a:xfrm>
            <a:off x="8426172" y="5858054"/>
            <a:ext cx="458986" cy="458986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502610" y="5896213"/>
            <a:ext cx="30599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380565" y="4503896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Hasta el final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6280428" y="4945023"/>
            <a:ext cx="475071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print(letras[2:]) # ['c', 'd', 'e']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1325463" y="6087487"/>
            <a:ext cx="22860" cy="612100"/>
          </a:xfrm>
          <a:prstGeom prst="roundRect">
            <a:avLst>
              <a:gd name="adj" fmla="val 374869"/>
            </a:avLst>
          </a:prstGeom>
          <a:solidFill>
            <a:srgbClr val="E5BEB2"/>
          </a:solidFill>
          <a:ln/>
        </p:spPr>
      </p:sp>
      <p:sp>
        <p:nvSpPr>
          <p:cNvPr id="22" name="Shape 19"/>
          <p:cNvSpPr/>
          <p:nvPr/>
        </p:nvSpPr>
        <p:spPr>
          <a:xfrm>
            <a:off x="11107460" y="5858054"/>
            <a:ext cx="458986" cy="458986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1183898" y="5896213"/>
            <a:ext cx="305991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9965531" y="6903601"/>
            <a:ext cx="2743081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 índices negativos</a:t>
            </a:r>
            <a:endParaRPr lang="en-US" sz="2000" dirty="0"/>
          </a:p>
        </p:txBody>
      </p:sp>
      <p:sp>
        <p:nvSpPr>
          <p:cNvPr id="25" name="Text 22"/>
          <p:cNvSpPr/>
          <p:nvPr/>
        </p:nvSpPr>
        <p:spPr>
          <a:xfrm>
            <a:off x="8961715" y="7344728"/>
            <a:ext cx="475071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print(letras[-3:-1]) # ['c', 'd']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5424"/>
            <a:ext cx="81474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Métodos Split y Modificación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1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Split: String a Lista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423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texto = "Hola mundo Python"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palabras = texto.split()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print(palabras) # ['Hola', 'mundo', 'Python']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texto2 = "manzana,banana,pera"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0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frutas = texto2.split(",")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772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print(frutas) # [manzana,banana,pera]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761178"/>
            <a:ext cx="3151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Modificación de Listas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3423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numeros = [1, 2, 3]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numeros.append(4) # Añadir al final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print(numeros) # [1, 2, 3, 4]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numeros.remove(2) # Eliminar valor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610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print(numeros) # [1, 3, 4]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005"/>
            <a:ext cx="97370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Concatenación de Listas en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24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Existen varias maneras de unir o concatenar listas en Python: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70465"/>
            <a:ext cx="6408063" cy="3850958"/>
          </a:xfrm>
          <a:prstGeom prst="roundRect">
            <a:avLst>
              <a:gd name="adj" fmla="val 247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004899"/>
            <a:ext cx="2953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Usando el operador +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1028224" y="3614380"/>
            <a:ext cx="5939195" cy="1791652"/>
          </a:xfrm>
          <a:prstGeom prst="roundRect">
            <a:avLst>
              <a:gd name="adj" fmla="val 5317"/>
            </a:avLst>
          </a:prstGeom>
          <a:solidFill>
            <a:srgbClr val="FFD8CC"/>
          </a:solidFill>
          <a:ln/>
        </p:spPr>
      </p:sp>
      <p:sp>
        <p:nvSpPr>
          <p:cNvPr id="7" name="Shape 5"/>
          <p:cNvSpPr/>
          <p:nvPr/>
        </p:nvSpPr>
        <p:spPr>
          <a:xfrm>
            <a:off x="1016913" y="3614380"/>
            <a:ext cx="5961817" cy="1791652"/>
          </a:xfrm>
          <a:prstGeom prst="roundRect">
            <a:avLst>
              <a:gd name="adj" fmla="val 1899"/>
            </a:avLst>
          </a:prstGeom>
          <a:solidFill>
            <a:srgbClr val="FFD8CC"/>
          </a:solidFill>
          <a:ln/>
        </p:spPr>
      </p:sp>
      <p:sp>
        <p:nvSpPr>
          <p:cNvPr id="8" name="Text 6"/>
          <p:cNvSpPr/>
          <p:nvPr/>
        </p:nvSpPr>
        <p:spPr>
          <a:xfrm>
            <a:off x="1243727" y="3784402"/>
            <a:ext cx="550818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lista1 = [1, 2, 3]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lista2 = [4, 5, 6]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resultado = lista1 + lista2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print(resultado)  # [1, 2, 3, 4, 5, 6]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566118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método crea una nueva lista con los elementos de ambas listas.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667" y="2770465"/>
            <a:ext cx="6408063" cy="3850958"/>
          </a:xfrm>
          <a:prstGeom prst="roundRect">
            <a:avLst>
              <a:gd name="adj" fmla="val 247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63101" y="3004899"/>
            <a:ext cx="2951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Usando el operador *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663101" y="3614380"/>
            <a:ext cx="5939195" cy="1065848"/>
          </a:xfrm>
          <a:prstGeom prst="roundRect">
            <a:avLst>
              <a:gd name="adj" fmla="val 8938"/>
            </a:avLst>
          </a:prstGeom>
          <a:solidFill>
            <a:srgbClr val="FFD8CC"/>
          </a:solidFill>
          <a:ln/>
        </p:spPr>
      </p:sp>
      <p:sp>
        <p:nvSpPr>
          <p:cNvPr id="13" name="Shape 11"/>
          <p:cNvSpPr/>
          <p:nvPr/>
        </p:nvSpPr>
        <p:spPr>
          <a:xfrm>
            <a:off x="7651790" y="3614380"/>
            <a:ext cx="5961817" cy="1065848"/>
          </a:xfrm>
          <a:prstGeom prst="roundRect">
            <a:avLst>
              <a:gd name="adj" fmla="val 3192"/>
            </a:avLst>
          </a:prstGeom>
          <a:solidFill>
            <a:srgbClr val="FFD8CC"/>
          </a:solidFill>
          <a:ln/>
        </p:spPr>
      </p:sp>
      <p:sp>
        <p:nvSpPr>
          <p:cNvPr id="14" name="Text 12"/>
          <p:cNvSpPr/>
          <p:nvPr/>
        </p:nvSpPr>
        <p:spPr>
          <a:xfrm>
            <a:off x="7878604" y="3784402"/>
            <a:ext cx="55081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lista = [0] * 4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print(lista)  # [0, 0, 0, 0]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63101" y="493537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operador permite repetir una lista un número específico de veces.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8765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elección del método dependerá de si quieres mantener las listas originales o modificarlas.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7218"/>
            <a:ext cx="8340209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La palabra clave "in" en Python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071" y="1707237"/>
            <a:ext cx="1311425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 Python, la palabra reservada "in" tiene dos usos principales: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071" y="2540913"/>
            <a:ext cx="487323" cy="48732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61968" y="2540913"/>
            <a:ext cx="3286363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Operador de pertenencia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461968" y="3009186"/>
            <a:ext cx="5745004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verificar si un elemento existe dentro de una secuencia (listas, tuplas, strings, etc.).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1461968" y="3945731"/>
            <a:ext cx="5745004" cy="2750106"/>
          </a:xfrm>
          <a:prstGeom prst="roundRect">
            <a:avLst>
              <a:gd name="adj" fmla="val 3308"/>
            </a:avLst>
          </a:prstGeom>
          <a:solidFill>
            <a:srgbClr val="FFD8CC"/>
          </a:solidFill>
          <a:ln/>
        </p:spPr>
      </p:sp>
      <p:sp>
        <p:nvSpPr>
          <p:cNvPr id="8" name="Shape 6"/>
          <p:cNvSpPr/>
          <p:nvPr/>
        </p:nvSpPr>
        <p:spPr>
          <a:xfrm>
            <a:off x="1451253" y="3945731"/>
            <a:ext cx="5766435" cy="2750106"/>
          </a:xfrm>
          <a:prstGeom prst="roundRect">
            <a:avLst>
              <a:gd name="adj" fmla="val 1181"/>
            </a:avLst>
          </a:prstGeom>
          <a:solidFill>
            <a:srgbClr val="FFD8CC"/>
          </a:solidFill>
          <a:ln/>
        </p:spPr>
      </p:sp>
      <p:sp>
        <p:nvSpPr>
          <p:cNvPr id="9" name="Text 7"/>
          <p:cNvSpPr/>
          <p:nvPr/>
        </p:nvSpPr>
        <p:spPr>
          <a:xfrm>
            <a:off x="1667828" y="4108133"/>
            <a:ext cx="5333286" cy="242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'a' in 'Python':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print("La letra 'a' está en Python")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numeros = [1, 2, 3, 4, 5]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3 in numeros: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print("El número 3 está en la lista")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423547" y="2540913"/>
            <a:ext cx="487323" cy="48732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127444" y="2540913"/>
            <a:ext cx="4075390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Parte de estructuras de control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127444" y="3009186"/>
            <a:ext cx="5745004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utiliza en bucles for para iterar sobre elementos de una secuencia.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8127444" y="3945731"/>
            <a:ext cx="5745004" cy="2403634"/>
          </a:xfrm>
          <a:prstGeom prst="roundRect">
            <a:avLst>
              <a:gd name="adj" fmla="val 3785"/>
            </a:avLst>
          </a:prstGeom>
          <a:solidFill>
            <a:srgbClr val="FFD8CC"/>
          </a:solidFill>
          <a:ln/>
        </p:spPr>
      </p:sp>
      <p:sp>
        <p:nvSpPr>
          <p:cNvPr id="14" name="Shape 12"/>
          <p:cNvSpPr/>
          <p:nvPr/>
        </p:nvSpPr>
        <p:spPr>
          <a:xfrm>
            <a:off x="8116729" y="3945731"/>
            <a:ext cx="5766435" cy="2403634"/>
          </a:xfrm>
          <a:prstGeom prst="roundRect">
            <a:avLst>
              <a:gd name="adj" fmla="val 1352"/>
            </a:avLst>
          </a:prstGeom>
          <a:solidFill>
            <a:srgbClr val="FFD8CC"/>
          </a:solidFill>
          <a:ln/>
        </p:spPr>
      </p:sp>
      <p:sp>
        <p:nvSpPr>
          <p:cNvPr id="15" name="Text 13"/>
          <p:cNvSpPr/>
          <p:nvPr/>
        </p:nvSpPr>
        <p:spPr>
          <a:xfrm>
            <a:off x="8333303" y="4108133"/>
            <a:ext cx="5333286" cy="2078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fruta in ['manzana', 'banana', 'naranja']: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print(fruta)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range(5):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print(i)  # Imprime números del 0 al 4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8071" y="6939439"/>
            <a:ext cx="13114258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operador "in" devuelve True si el elemento está presente en la secuencia y False en caso contrario, lo que lo hace muy útil para validaciones y filtrado de datos.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1858</Words>
  <Application>Microsoft Office PowerPoint</Application>
  <PresentationFormat>Personalizado</PresentationFormat>
  <Paragraphs>154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Consolas</vt:lpstr>
      <vt:lpstr>Open Sans</vt:lpstr>
      <vt:lpstr>Arial</vt:lpstr>
      <vt:lpstr>Merriweather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Ariel Enferrel</cp:lastModifiedBy>
  <cp:revision>3</cp:revision>
  <dcterms:created xsi:type="dcterms:W3CDTF">2025-04-25T16:46:36Z</dcterms:created>
  <dcterms:modified xsi:type="dcterms:W3CDTF">2025-04-29T02:32:11Z</dcterms:modified>
</cp:coreProperties>
</file>